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5C90BF79-75F9-4CBB-B094-74C6A4E93354}">
          <p14:sldIdLst>
            <p14:sldId id="256"/>
          </p14:sldIdLst>
        </p14:section>
        <p14:section name="Seção sem Título" id="{A4CD9445-4F7B-4735-90DD-6B6F53662DB4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COMIDINHA PARA NÓS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COMIDINHA PARA NÓS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/>
              <a:t>546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É Deus quem dá a chuva e o Sol, </a:t>
            </a:r>
          </a:p>
          <a:p>
            <a:r>
              <a:rPr lang="pt-BR" dirty="0"/>
              <a:t>É Deus quem dá </a:t>
            </a:r>
          </a:p>
          <a:p>
            <a:r>
              <a:rPr lang="pt-BR" dirty="0"/>
              <a:t>comidinha para nós — </a:t>
            </a:r>
          </a:p>
          <a:p>
            <a:r>
              <a:rPr lang="pt-BR" dirty="0" err="1"/>
              <a:t>P’ra</a:t>
            </a:r>
            <a:r>
              <a:rPr lang="pt-BR" dirty="0"/>
              <a:t> ti, </a:t>
            </a:r>
            <a:r>
              <a:rPr lang="pt-BR" dirty="0" err="1"/>
              <a:t>p’ra</a:t>
            </a:r>
            <a:r>
              <a:rPr lang="pt-BR" dirty="0"/>
              <a:t> mim, </a:t>
            </a:r>
            <a:r>
              <a:rPr lang="pt-BR" dirty="0" err="1"/>
              <a:t>p’ra</a:t>
            </a:r>
            <a:r>
              <a:rPr lang="pt-BR" dirty="0"/>
              <a:t> todos nós, </a:t>
            </a:r>
          </a:p>
          <a:p>
            <a:r>
              <a:rPr lang="pt-BR" dirty="0" err="1"/>
              <a:t>P’ra</a:t>
            </a:r>
            <a:r>
              <a:rPr lang="pt-BR" dirty="0"/>
              <a:t> ti, </a:t>
            </a:r>
            <a:r>
              <a:rPr lang="pt-BR" dirty="0" err="1"/>
              <a:t>p’ra</a:t>
            </a:r>
            <a:r>
              <a:rPr lang="pt-BR" dirty="0"/>
              <a:t> mim, </a:t>
            </a:r>
            <a:r>
              <a:rPr lang="pt-BR" dirty="0" err="1"/>
              <a:t>p’ra</a:t>
            </a:r>
            <a:r>
              <a:rPr lang="pt-BR" dirty="0"/>
              <a:t> todos nós.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46</Words>
  <Application>Microsoft Office PowerPoint</Application>
  <PresentationFormat>Apresentação na tela (16:9)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8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COMIDINHA PARA NÓS</vt:lpstr>
      <vt:lpstr>COMIDINHA PARA NÓS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2019-06-12T23:12:44Z</dcterms:modified>
</cp:coreProperties>
</file>